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35C"/>
    <a:srgbClr val="016EBE"/>
    <a:srgbClr val="679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12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C96DD-84BD-46AA-A297-8A52E6D96EF4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2FB04-CCDB-4430-B5DB-E716D626596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724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028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093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89294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798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5004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4697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6EC714-5FA0-4A9D-ADD6-9D0B15891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C4DC76F2-5566-404A-8156-76BEEEBCB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DDCB551-F9B2-4F6F-8E1F-A4001B3D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8C4C90F-D89C-417D-92D7-20223F18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A4494F-9BC5-4F70-9C05-85716FF2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670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6DA73FA-B8D3-458D-B54F-3FA825888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BAC7BC90-0DE7-4899-9277-0578A2DF1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C7FA7AE-B20E-48A5-B980-6DEC929FF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85034F-F9CD-493B-A1A8-BC8EE9949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2E3743-E50B-49A2-8CE9-091609972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337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9131CD20-A6F6-4EE1-8EDE-F07FB4928E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9C965030-84BA-453C-89B8-823B5D2FC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82427EE-BA7F-41F8-A09F-D1726961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FAED561-9072-4B02-A711-C0E6E5F0D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5DCEF72-2D6B-4DFF-951F-BABCF42FB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250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3951EF-AB2A-4852-BBC2-7C2AC382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D14161C-68ED-4019-BA6F-361D83FBE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7317CFC-E0D7-4F5B-9B41-5AE2B9C5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3C0729C-D01C-4F29-958C-9FF0EF3C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08B974E-84E3-4776-ADD7-817AE5D2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5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D2B4A93-28CF-4827-B370-30A26F706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A3794EA-6E06-47C8-94F8-C8C6B2E49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39386B1-4740-485F-85C7-F8C22ED6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B544F9D-0914-453F-917E-BA2702AF9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63D517E-8860-45B8-B7BA-63B1832E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931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6B10F79-CFEE-43D2-B8FB-A1DC56CB2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97F7A98-373E-4B6C-8624-9EA621F07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FA8A0E85-3595-4D91-946F-ECD0B391E6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2817156-0BA0-450F-8AF3-A90F2117F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19FEBAEC-0792-445E-8B0A-05F57CB79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1A4EF11-EC80-4082-9999-D436C5A92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095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CF51AB-6B6A-469C-8F19-384115BF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22AE2E0-2145-497E-85DF-880821A49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86BE618-D93B-4404-BC2E-D7DA349E9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C446438-7A29-4314-80D2-27871A93A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3C2DAA1-CC71-4A13-8997-A039E004E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6CDF668-3334-4002-93C7-147339481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BF2A0CA-041A-43A9-B86F-FC5A58E46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911B1F29-F378-48D4-9658-0044817D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841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637504-AB2A-4481-9968-52692D0CF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8DE60539-1635-46DF-8BFE-D8EBDCB7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A36A3B8-6884-4099-84FA-23F823E9B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5C53CA45-F413-4A0E-A46B-B1E779C6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029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608C4AA6-1713-4C06-8ECD-A4384869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52D859C-C7C3-4241-8B70-86B47645D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29B3B64-7A0D-4BC6-AC13-667379CA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962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2B4EF5B-9826-4917-BF7A-4F44457C0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910E626-9526-4B28-9370-2927A1150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9BC6FC7-57EF-4EBE-B772-13F4C96D0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8846F15-3EE1-4847-9D74-E06784F77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F4A07CD-88EE-4132-A77F-958F74318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50A66A2-97C0-426A-9A09-2A982D673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207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1007D0-EDF1-40D9-AE23-68C20260D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1B6243A7-D4D8-4AF5-A19A-A31A2FFB8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9EAF671-6D96-4D14-9498-6A112370E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B704849-069E-488F-838B-3A12F25E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D5CD231-8ACE-4CAF-843A-BFFF72C5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FEBEEB5-7375-41BF-BC1A-B7447D70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1862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ADD3F8EA-6A78-49CA-800F-04BB6946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61FCBB8-948B-4474-A4FE-27FBB3377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FCFC67E-673B-47A3-A6B0-47A39F2BD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A903688-2A06-4954-B9AC-C0A8ADDE7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87F98E3-6E71-4497-B394-750767F92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3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1">
            <a:extLst>
              <a:ext uri="{FF2B5EF4-FFF2-40B4-BE49-F238E27FC236}">
                <a16:creationId xmlns:a16="http://schemas.microsoft.com/office/drawing/2014/main" id="{1DB606B9-9E41-4370-B8F3-4C81FBC1D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6382" y="3170729"/>
            <a:ext cx="4479235" cy="516541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nb-NO" sz="3600" dirty="0">
                <a:solidFill>
                  <a:srgbClr val="6D635C"/>
                </a:solidFill>
              </a:rPr>
              <a:t> 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646D592-AA57-4DC3-AFB3-0616290AC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646" y="1665218"/>
            <a:ext cx="3038706" cy="117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3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37549EDC-BF7A-4A85-844B-1E9C92BC66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934"/>
          <a:stretch/>
        </p:blipFill>
        <p:spPr>
          <a:xfrm>
            <a:off x="2143474" y="1222738"/>
            <a:ext cx="7905051" cy="3810816"/>
          </a:xfrm>
          <a:prstGeom prst="rect">
            <a:avLst/>
          </a:prstGeom>
        </p:spPr>
      </p:pic>
      <p:sp>
        <p:nvSpPr>
          <p:cNvPr id="4" name="Plassholder for tekst 2">
            <a:extLst>
              <a:ext uri="{FF2B5EF4-FFF2-40B4-BE49-F238E27FC236}">
                <a16:creationId xmlns:a16="http://schemas.microsoft.com/office/drawing/2014/main" id="{114C1FF3-A10E-47A6-BC2D-2DB23C7BBBF3}"/>
              </a:ext>
            </a:extLst>
          </p:cNvPr>
          <p:cNvSpPr txBox="1">
            <a:spLocks/>
          </p:cNvSpPr>
          <p:nvPr/>
        </p:nvSpPr>
        <p:spPr>
          <a:xfrm>
            <a:off x="1268957" y="5201212"/>
            <a:ext cx="8779568" cy="29391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000" dirty="0"/>
              <a:t>Alex Figueres</a:t>
            </a:r>
          </a:p>
          <a:p>
            <a:r>
              <a:rPr lang="nb-NO" sz="1600" dirty="0">
                <a:solidFill>
                  <a:schemeClr val="bg1">
                    <a:lumMod val="75000"/>
                  </a:schemeClr>
                </a:solidFill>
              </a:rPr>
              <a:t>Kursansvarlig</a:t>
            </a:r>
          </a:p>
          <a:p>
            <a:r>
              <a:rPr lang="nb-NO" sz="1600" dirty="0">
                <a:solidFill>
                  <a:schemeClr val="bg1">
                    <a:lumMod val="65000"/>
                  </a:schemeClr>
                </a:solidFill>
              </a:rPr>
              <a:t>Focus Software</a:t>
            </a:r>
          </a:p>
        </p:txBody>
      </p:sp>
    </p:spTree>
    <p:extLst>
      <p:ext uri="{BB962C8B-B14F-4D97-AF65-F5344CB8AC3E}">
        <p14:creationId xmlns:p14="http://schemas.microsoft.com/office/powerpoint/2010/main" val="346013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2A9A3F2D-1DFA-4582-AE7D-BF19A6B7857B}"/>
              </a:ext>
            </a:extLst>
          </p:cNvPr>
          <p:cNvSpPr txBox="1">
            <a:spLocks/>
          </p:cNvSpPr>
          <p:nvPr/>
        </p:nvSpPr>
        <p:spPr>
          <a:xfrm>
            <a:off x="1706216" y="1521823"/>
            <a:ext cx="8779568" cy="38143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Lansert 16.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tilgang til BIM360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</a:t>
            </a:r>
            <a:r>
              <a:rPr lang="nb-NO" i="1" dirty="0"/>
              <a:t>Autodesk Desktop Connector</a:t>
            </a:r>
          </a:p>
        </p:txBody>
      </p:sp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</p:spTree>
    <p:extLst>
      <p:ext uri="{BB962C8B-B14F-4D97-AF65-F5344CB8AC3E}">
        <p14:creationId xmlns:p14="http://schemas.microsoft.com/office/powerpoint/2010/main" val="3372687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2A9A3F2D-1DFA-4582-AE7D-BF19A6B7857B}"/>
              </a:ext>
            </a:extLst>
          </p:cNvPr>
          <p:cNvSpPr txBox="1">
            <a:spLocks/>
          </p:cNvSpPr>
          <p:nvPr/>
        </p:nvSpPr>
        <p:spPr>
          <a:xfrm>
            <a:off x="1706216" y="1521823"/>
            <a:ext cx="8779568" cy="38143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Lansert 16.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tilgang til BIM360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</a:t>
            </a:r>
            <a:r>
              <a:rPr lang="nb-NO" i="1" dirty="0"/>
              <a:t>Autodesk Desktop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  <a:p>
            <a:r>
              <a:rPr lang="nb-NO" dirty="0"/>
              <a:t>Prosess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Forberede en overflatemodell i Civil 3D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Publisere den i et BIM360 prosjekt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Hente den inn i Revit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</p:txBody>
      </p:sp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</p:spTree>
    <p:extLst>
      <p:ext uri="{BB962C8B-B14F-4D97-AF65-F5344CB8AC3E}">
        <p14:creationId xmlns:p14="http://schemas.microsoft.com/office/powerpoint/2010/main" val="325164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2A9A3F2D-1DFA-4582-AE7D-BF19A6B7857B}"/>
              </a:ext>
            </a:extLst>
          </p:cNvPr>
          <p:cNvSpPr txBox="1">
            <a:spLocks/>
          </p:cNvSpPr>
          <p:nvPr/>
        </p:nvSpPr>
        <p:spPr>
          <a:xfrm>
            <a:off x="1706216" y="1521823"/>
            <a:ext cx="8779568" cy="38143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Lansert 16.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tilgang til BIM360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</a:t>
            </a:r>
            <a:r>
              <a:rPr lang="nb-NO" i="1" dirty="0"/>
              <a:t>Autodesk Desktop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  <a:p>
            <a:r>
              <a:rPr lang="nb-NO" dirty="0"/>
              <a:t>Prosess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</p:txBody>
      </p:sp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29FCE2-79F4-4285-AE30-7D788F529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91" y="5336177"/>
            <a:ext cx="1440000" cy="423128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0B9FA6-2418-4334-9209-11867F481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9127" y="5335380"/>
            <a:ext cx="1440000" cy="423925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F5B104A-D2FB-4938-B480-1AD760C8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6000" y="3790814"/>
            <a:ext cx="1440000" cy="391661"/>
          </a:xfrm>
          <a:prstGeom prst="rect">
            <a:avLst/>
          </a:prstGeom>
        </p:spPr>
      </p:pic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35A7EA5F-2EF3-4416-B56C-E7C258F897C2}"/>
              </a:ext>
            </a:extLst>
          </p:cNvPr>
          <p:cNvCxnSpPr/>
          <p:nvPr/>
        </p:nvCxnSpPr>
        <p:spPr>
          <a:xfrm flipV="1">
            <a:off x="3148491" y="4241494"/>
            <a:ext cx="2106555" cy="1093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tt pilkobling 8">
            <a:extLst>
              <a:ext uri="{FF2B5EF4-FFF2-40B4-BE49-F238E27FC236}">
                <a16:creationId xmlns:a16="http://schemas.microsoft.com/office/drawing/2014/main" id="{D1E53C1C-85BF-47D0-94E0-BFFE9F5BCCB9}"/>
              </a:ext>
            </a:extLst>
          </p:cNvPr>
          <p:cNvCxnSpPr/>
          <p:nvPr/>
        </p:nvCxnSpPr>
        <p:spPr>
          <a:xfrm>
            <a:off x="6816000" y="4182475"/>
            <a:ext cx="2229784" cy="1152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e 9">
            <a:extLst>
              <a:ext uri="{FF2B5EF4-FFF2-40B4-BE49-F238E27FC236}">
                <a16:creationId xmlns:a16="http://schemas.microsoft.com/office/drawing/2014/main" id="{804BAD71-FB34-4990-B92C-19EA3736E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6000" y="4610293"/>
            <a:ext cx="2160000" cy="35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414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2A9A3F2D-1DFA-4582-AE7D-BF19A6B7857B}"/>
              </a:ext>
            </a:extLst>
          </p:cNvPr>
          <p:cNvSpPr txBox="1">
            <a:spLocks/>
          </p:cNvSpPr>
          <p:nvPr/>
        </p:nvSpPr>
        <p:spPr>
          <a:xfrm>
            <a:off x="1706216" y="1521823"/>
            <a:ext cx="8779568" cy="38143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Lansert 16.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tilgang til BIM360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</a:t>
            </a:r>
            <a:r>
              <a:rPr lang="nb-NO" i="1" dirty="0"/>
              <a:t>Autodesk Desktop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  <a:p>
            <a:r>
              <a:rPr lang="nb-NO" dirty="0"/>
              <a:t>Prosess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</p:txBody>
      </p:sp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29FCE2-79F4-4285-AE30-7D788F529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91" y="5336177"/>
            <a:ext cx="1440000" cy="423128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0B9FA6-2418-4334-9209-11867F481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9127" y="5335380"/>
            <a:ext cx="1440000" cy="423925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F5B104A-D2FB-4938-B480-1AD760C8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6000" y="3790814"/>
            <a:ext cx="1440000" cy="391661"/>
          </a:xfrm>
          <a:prstGeom prst="rect">
            <a:avLst/>
          </a:prstGeom>
        </p:spPr>
      </p:pic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35A7EA5F-2EF3-4416-B56C-E7C258F897C2}"/>
              </a:ext>
            </a:extLst>
          </p:cNvPr>
          <p:cNvCxnSpPr/>
          <p:nvPr/>
        </p:nvCxnSpPr>
        <p:spPr>
          <a:xfrm flipV="1">
            <a:off x="3148491" y="4241494"/>
            <a:ext cx="2106555" cy="1093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tt pilkobling 8">
            <a:extLst>
              <a:ext uri="{FF2B5EF4-FFF2-40B4-BE49-F238E27FC236}">
                <a16:creationId xmlns:a16="http://schemas.microsoft.com/office/drawing/2014/main" id="{D1E53C1C-85BF-47D0-94E0-BFFE9F5BCCB9}"/>
              </a:ext>
            </a:extLst>
          </p:cNvPr>
          <p:cNvCxnSpPr/>
          <p:nvPr/>
        </p:nvCxnSpPr>
        <p:spPr>
          <a:xfrm>
            <a:off x="6816000" y="4182475"/>
            <a:ext cx="2229784" cy="1152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e 9">
            <a:extLst>
              <a:ext uri="{FF2B5EF4-FFF2-40B4-BE49-F238E27FC236}">
                <a16:creationId xmlns:a16="http://schemas.microsoft.com/office/drawing/2014/main" id="{804BAD71-FB34-4990-B92C-19EA3736E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6000" y="4610293"/>
            <a:ext cx="2160000" cy="35628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9CA4FAC1-FA24-4E54-9BB6-5C2FC6511287}"/>
              </a:ext>
            </a:extLst>
          </p:cNvPr>
          <p:cNvSpPr/>
          <p:nvPr/>
        </p:nvSpPr>
        <p:spPr>
          <a:xfrm>
            <a:off x="4340645" y="1972020"/>
            <a:ext cx="1101687" cy="356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E069D9D-2DFF-4E92-9988-A60D690EAE8F}"/>
              </a:ext>
            </a:extLst>
          </p:cNvPr>
          <p:cNvSpPr/>
          <p:nvPr/>
        </p:nvSpPr>
        <p:spPr>
          <a:xfrm>
            <a:off x="2952520" y="2434728"/>
            <a:ext cx="3863480" cy="3916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2" name="Rett pilkobling 11">
            <a:extLst>
              <a:ext uri="{FF2B5EF4-FFF2-40B4-BE49-F238E27FC236}">
                <a16:creationId xmlns:a16="http://schemas.microsoft.com/office/drawing/2014/main" id="{433C05F9-D85E-4AF5-A59F-03B09734EEEE}"/>
              </a:ext>
            </a:extLst>
          </p:cNvPr>
          <p:cNvCxnSpPr/>
          <p:nvPr/>
        </p:nvCxnSpPr>
        <p:spPr>
          <a:xfrm flipH="1">
            <a:off x="4340645" y="2826389"/>
            <a:ext cx="198304" cy="16464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tt pilkobling 13">
            <a:extLst>
              <a:ext uri="{FF2B5EF4-FFF2-40B4-BE49-F238E27FC236}">
                <a16:creationId xmlns:a16="http://schemas.microsoft.com/office/drawing/2014/main" id="{9CA24ECB-61FC-4AEB-AFF4-B45451FD2528}"/>
              </a:ext>
            </a:extLst>
          </p:cNvPr>
          <p:cNvCxnSpPr>
            <a:cxnSpLocks/>
          </p:cNvCxnSpPr>
          <p:nvPr/>
        </p:nvCxnSpPr>
        <p:spPr>
          <a:xfrm>
            <a:off x="5376000" y="2826389"/>
            <a:ext cx="286670" cy="9644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2F9BB62B-43F6-4BA7-8F2B-8675D2180988}"/>
              </a:ext>
            </a:extLst>
          </p:cNvPr>
          <p:cNvCxnSpPr>
            <a:cxnSpLocks/>
          </p:cNvCxnSpPr>
          <p:nvPr/>
        </p:nvCxnSpPr>
        <p:spPr>
          <a:xfrm>
            <a:off x="5216946" y="2327399"/>
            <a:ext cx="38100" cy="1082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89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2A9A3F2D-1DFA-4582-AE7D-BF19A6B7857B}"/>
              </a:ext>
            </a:extLst>
          </p:cNvPr>
          <p:cNvSpPr txBox="1">
            <a:spLocks/>
          </p:cNvSpPr>
          <p:nvPr/>
        </p:nvSpPr>
        <p:spPr>
          <a:xfrm>
            <a:off x="1706216" y="1521823"/>
            <a:ext cx="8779568" cy="47330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474B6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Lansert 16.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tilgang til BIM360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Krever </a:t>
            </a:r>
            <a:r>
              <a:rPr lang="nb-NO" i="1" dirty="0"/>
              <a:t>Autodesk Desktop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  <a:p>
            <a:r>
              <a:rPr lang="nb-NO" dirty="0"/>
              <a:t>Prosess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Forberede en overflatemodell i Civil 3D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Publisere den i et BIM360 prosjekt</a:t>
            </a:r>
          </a:p>
          <a:p>
            <a:pPr marL="514350" indent="-514350">
              <a:buFont typeface="+mj-lt"/>
              <a:buAutoNum type="arabicPeriod"/>
            </a:pPr>
            <a:r>
              <a:rPr lang="nb-NO" i="1" dirty="0"/>
              <a:t>Hente den inn i Revit</a:t>
            </a:r>
          </a:p>
          <a:p>
            <a:endParaRPr lang="nb-NO" i="1" dirty="0"/>
          </a:p>
          <a:p>
            <a:r>
              <a:rPr lang="nb-NO" dirty="0"/>
              <a:t>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i="1" dirty="0"/>
          </a:p>
        </p:txBody>
      </p:sp>
      <p:sp>
        <p:nvSpPr>
          <p:cNvPr id="16" name="Tittel 1">
            <a:extLst>
              <a:ext uri="{FF2B5EF4-FFF2-40B4-BE49-F238E27FC236}">
                <a16:creationId xmlns:a16="http://schemas.microsoft.com/office/drawing/2014/main" id="{A4B1A6FA-1C6E-4500-8ABF-0E83FC5F539A}"/>
              </a:ext>
            </a:extLst>
          </p:cNvPr>
          <p:cNvSpPr txBox="1">
            <a:spLocks/>
          </p:cNvSpPr>
          <p:nvPr/>
        </p:nvSpPr>
        <p:spPr>
          <a:xfrm>
            <a:off x="229943" y="348528"/>
            <a:ext cx="11732114" cy="723970"/>
          </a:xfrm>
          <a:prstGeom prst="rect">
            <a:avLst/>
          </a:prstGeom>
          <a:solidFill>
            <a:schemeClr val="lt1">
              <a:alpha val="46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2000" b="1" dirty="0"/>
              <a:t>TIN-Link mellom Revit og Civil 3D</a:t>
            </a:r>
          </a:p>
        </p:txBody>
      </p:sp>
    </p:spTree>
    <p:extLst>
      <p:ext uri="{BB962C8B-B14F-4D97-AF65-F5344CB8AC3E}">
        <p14:creationId xmlns:p14="http://schemas.microsoft.com/office/powerpoint/2010/main" val="136670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152</Words>
  <Application>Microsoft Office PowerPoint</Application>
  <PresentationFormat>Widescreen</PresentationFormat>
  <Paragraphs>47</Paragraphs>
  <Slides>7</Slides>
  <Notes>6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Office-tema</vt:lpstr>
      <vt:lpstr> 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Software AS - Company Presentation</dc:title>
  <dc:creator>Eivind Hurlen</dc:creator>
  <cp:lastModifiedBy>Alejandro Figueres-Munoz</cp:lastModifiedBy>
  <cp:revision>57</cp:revision>
  <dcterms:created xsi:type="dcterms:W3CDTF">2018-02-27T11:48:58Z</dcterms:created>
  <dcterms:modified xsi:type="dcterms:W3CDTF">2018-11-06T09:46:30Z</dcterms:modified>
</cp:coreProperties>
</file>