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58" r:id="rId3"/>
    <p:sldId id="257" r:id="rId4"/>
    <p:sldId id="260" r:id="rId5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635C"/>
    <a:srgbClr val="016EBE"/>
    <a:srgbClr val="679F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86154" autoAdjust="0"/>
  </p:normalViewPr>
  <p:slideViewPr>
    <p:cSldViewPr snapToGrid="0">
      <p:cViewPr varScale="1">
        <p:scale>
          <a:sx n="99" d="100"/>
          <a:sy n="99" d="100"/>
        </p:scale>
        <p:origin x="15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5C96DD-84BD-46AA-A297-8A52E6D96EF4}" type="datetimeFigureOut">
              <a:rPr lang="nb-NO" smtClean="0"/>
              <a:t>05.11.2018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22FB04-CCDB-4430-B5DB-E716D626596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97245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22FB04-CCDB-4430-B5DB-E716D626596E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99222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96EC714-5FA0-4A9D-ADD6-9D0B1589131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5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nb-NO" dirty="0"/>
              <a:t>Foredragsnavn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C4DC76F2-5566-404A-8156-76BEEEBCBD0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43255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dirty="0"/>
              <a:t>Navn på foredragsholder og tittel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DDCB551-F9B2-4F6F-8E1F-A4001B3D8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8F44-E1DE-45E0-94D4-62173B2FF97C}" type="datetimeFigureOut">
              <a:rPr lang="nb-NO" smtClean="0"/>
              <a:t>05.11.2018</a:t>
            </a:fld>
            <a:endParaRPr lang="nb-NO" dirty="0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8C4C90F-D89C-417D-92D7-20223F18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3AA4494F-9BC5-4F70-9C05-85716FF23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B0A32D0A-815C-4B73-8C17-9619EC2422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6410" y="0"/>
            <a:ext cx="1340769" cy="2069780"/>
          </a:xfrm>
          <a:prstGeom prst="rect">
            <a:avLst/>
          </a:prstGeom>
        </p:spPr>
      </p:pic>
      <p:sp>
        <p:nvSpPr>
          <p:cNvPr id="10" name="Undertittel 2">
            <a:extLst>
              <a:ext uri="{FF2B5EF4-FFF2-40B4-BE49-F238E27FC236}">
                <a16:creationId xmlns:a16="http://schemas.microsoft.com/office/drawing/2014/main" id="{189DFF25-F9D3-4D97-939C-CBF94F2A1EB9}"/>
              </a:ext>
            </a:extLst>
          </p:cNvPr>
          <p:cNvSpPr txBox="1">
            <a:spLocks/>
          </p:cNvSpPr>
          <p:nvPr userDrawn="1"/>
        </p:nvSpPr>
        <p:spPr>
          <a:xfrm>
            <a:off x="1524000" y="4500605"/>
            <a:ext cx="9144000" cy="432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b-NO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Focus Software AS</a:t>
            </a:r>
          </a:p>
        </p:txBody>
      </p:sp>
    </p:spTree>
    <p:extLst>
      <p:ext uri="{BB962C8B-B14F-4D97-AF65-F5344CB8AC3E}">
        <p14:creationId xmlns:p14="http://schemas.microsoft.com/office/powerpoint/2010/main" val="556702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73951EF-AB2A-4852-BBC2-7C2AC3820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D14161C-68ED-4019-BA6F-361D83FBE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87317CFC-E0D7-4F5B-9B41-5AE2B9C59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8F44-E1DE-45E0-94D4-62173B2FF97C}" type="datetimeFigureOut">
              <a:rPr lang="nb-NO" smtClean="0"/>
              <a:t>05.11.2018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E3C0729C-D01C-4F29-958C-9FF0EF3CE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08B974E-84E3-4776-ADD7-817AE5D2C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8563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BCF51AB-6B6A-469C-8F19-384115BFA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022AE2E0-2145-497E-85DF-880821A494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186BE618-D93B-4404-BC2E-D7DA349E9A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8C446438-7A29-4314-80D2-27871A93A7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73C2DAA1-CC71-4A13-8997-A039E004EF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E6CDF668-3334-4002-93C7-147339481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8F44-E1DE-45E0-94D4-62173B2FF97C}" type="datetimeFigureOut">
              <a:rPr lang="nb-NO" smtClean="0"/>
              <a:t>05.11.2018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9BF2A0CA-041A-43A9-B86F-FC5A58E46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911B1F29-F378-48D4-9658-0044817DB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15841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E637504-AB2A-4481-9968-52692D0CF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8DE60539-1635-46DF-8BFE-D8EBDCB7C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8F44-E1DE-45E0-94D4-62173B2FF97C}" type="datetimeFigureOut">
              <a:rPr lang="nb-NO" smtClean="0"/>
              <a:t>05.11.2018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3A36A3B8-6884-4099-84FA-23F823E9B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5C53CA45-F413-4A0E-A46B-B1E779C64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50295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608C4AA6-1713-4C06-8ECD-A4384869B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8F44-E1DE-45E0-94D4-62173B2FF97C}" type="datetimeFigureOut">
              <a:rPr lang="nb-NO" smtClean="0"/>
              <a:t>05.11.2018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052D859C-C7C3-4241-8B70-86B47645D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829B3B64-7A0D-4BC6-AC13-667379CAD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3962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ADD3F8EA-6A78-49CA-800F-04BB69468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861FCBB8-948B-4474-A4FE-27FBB3377C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FCFC67E-673B-47A3-A6B0-47A39F2BD7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A8F44-E1DE-45E0-94D4-62173B2FF97C}" type="datetimeFigureOut">
              <a:rPr lang="nb-NO" smtClean="0"/>
              <a:t>05.11.2018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A903688-2A06-4954-B9AC-C0A8ADDE7C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87F98E3-6E71-4497-B394-750767F92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637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095EA33-F818-431F-A667-B45C1E034F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nb-NO" sz="4800" dirty="0" err="1"/>
              <a:t>Utomhuskonstruksjoner</a:t>
            </a:r>
            <a:r>
              <a:rPr lang="nb-NO" sz="4800" dirty="0"/>
              <a:t> i Revit 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9970AF32-9F93-4F37-9B37-F684720AAD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nb-NO" dirty="0"/>
              <a:t>Knut Sandvik, Application </a:t>
            </a:r>
            <a:r>
              <a:rPr lang="nb-NO" dirty="0" err="1"/>
              <a:t>Engineer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55016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4CEC807-A477-462D-929C-300A001A6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Utomhuskonstruksjoner</a:t>
            </a:r>
            <a:r>
              <a:rPr lang="nb-NO" dirty="0"/>
              <a:t> i Revit 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E740EF3-16F6-4DB7-B056-16EDF30F22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Mykt terreng</a:t>
            </a:r>
          </a:p>
          <a:p>
            <a:r>
              <a:rPr lang="nb-NO" dirty="0"/>
              <a:t>Konstruksjoner</a:t>
            </a:r>
          </a:p>
          <a:p>
            <a:pPr lvl="1"/>
            <a:r>
              <a:rPr lang="nb-NO" dirty="0"/>
              <a:t>Trapper</a:t>
            </a:r>
          </a:p>
          <a:p>
            <a:pPr lvl="1"/>
            <a:r>
              <a:rPr lang="nb-NO" dirty="0"/>
              <a:t>Amfier</a:t>
            </a:r>
          </a:p>
          <a:p>
            <a:pPr lvl="1"/>
            <a:r>
              <a:rPr lang="nb-NO" dirty="0"/>
              <a:t>Støttemurer</a:t>
            </a:r>
          </a:p>
          <a:p>
            <a:pPr lvl="1"/>
            <a:r>
              <a:rPr lang="nb-NO" dirty="0" err="1"/>
              <a:t>Kanstein</a:t>
            </a:r>
            <a:endParaRPr lang="nb-NO" dirty="0"/>
          </a:p>
        </p:txBody>
      </p:sp>
      <p:pic>
        <p:nvPicPr>
          <p:cNvPr id="4" name="Bilde 3">
            <a:extLst>
              <a:ext uri="{FF2B5EF4-FFF2-40B4-BE49-F238E27FC236}">
                <a16:creationId xmlns:a16="http://schemas.microsoft.com/office/drawing/2014/main" id="{89D82614-AB46-4ECE-9476-D1E4DAC13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8968" y="1690688"/>
            <a:ext cx="6971428" cy="43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666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1399E73-4C3A-4533-A9BC-64DB0ED09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/>
              <a:t>Spørsmål</a:t>
            </a:r>
            <a:r>
              <a:rPr lang="en-GB" dirty="0"/>
              <a:t>?</a:t>
            </a:r>
            <a:endParaRPr lang="nb-NO" dirty="0"/>
          </a:p>
        </p:txBody>
      </p:sp>
      <p:pic>
        <p:nvPicPr>
          <p:cNvPr id="4" name="Bilde 3">
            <a:extLst>
              <a:ext uri="{FF2B5EF4-FFF2-40B4-BE49-F238E27FC236}">
                <a16:creationId xmlns:a16="http://schemas.microsoft.com/office/drawing/2014/main" id="{6E2F2BAB-6F03-4AA6-B597-F26F0B2AC2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948" y="1812897"/>
            <a:ext cx="3965547" cy="3965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670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96907D7-501B-456B-9B87-672DEDEA8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/>
              <a:t>Takk</a:t>
            </a:r>
            <a:r>
              <a:rPr lang="en-GB" dirty="0"/>
              <a:t> for meg!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B1FC2734-AA93-4E11-86B3-3416CBB5A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 err="1"/>
              <a:t>Kom</a:t>
            </a:r>
            <a:r>
              <a:rPr lang="en-GB" dirty="0"/>
              <a:t> </a:t>
            </a:r>
            <a:r>
              <a:rPr lang="en-GB" dirty="0" err="1"/>
              <a:t>gjerne</a:t>
            </a:r>
            <a:r>
              <a:rPr lang="en-GB" dirty="0"/>
              <a:t> </a:t>
            </a:r>
            <a:r>
              <a:rPr lang="en-GB" dirty="0" err="1"/>
              <a:t>bort</a:t>
            </a:r>
            <a:r>
              <a:rPr lang="en-GB" dirty="0"/>
              <a:t> </a:t>
            </a:r>
            <a:r>
              <a:rPr lang="en-GB" dirty="0" err="1"/>
              <a:t>til</a:t>
            </a:r>
            <a:r>
              <a:rPr lang="en-GB" dirty="0"/>
              <a:t> meg under </a:t>
            </a:r>
          </a:p>
          <a:p>
            <a:pPr marL="0" indent="0" algn="ctr">
              <a:buNone/>
            </a:pPr>
            <a:r>
              <a:rPr lang="en-GB" dirty="0"/>
              <a:t>“</a:t>
            </a:r>
            <a:r>
              <a:rPr lang="en-GB" dirty="0" err="1"/>
              <a:t>Møt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ekspert</a:t>
            </a:r>
            <a:r>
              <a:rPr lang="en-GB" dirty="0"/>
              <a:t>” kl. 16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79983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2174</TotalTime>
  <Words>39</Words>
  <Application>Microsoft Office PowerPoint</Application>
  <PresentationFormat>Widescreen</PresentationFormat>
  <Paragraphs>15</Paragraphs>
  <Slides>4</Slides>
  <Notes>1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Office-tema</vt:lpstr>
      <vt:lpstr>Utomhuskonstruksjoner i Revit </vt:lpstr>
      <vt:lpstr>Utomhuskonstruksjoner i Revit </vt:lpstr>
      <vt:lpstr>Spørsmål?</vt:lpstr>
      <vt:lpstr>Takk for meg!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Focus Software AS - Company Presentation</dc:title>
  <dc:creator>Eivind Hurlen</dc:creator>
  <cp:lastModifiedBy>Knut Sandvik</cp:lastModifiedBy>
  <cp:revision>56</cp:revision>
  <dcterms:created xsi:type="dcterms:W3CDTF">2018-02-27T11:48:58Z</dcterms:created>
  <dcterms:modified xsi:type="dcterms:W3CDTF">2018-11-05T20:09:02Z</dcterms:modified>
</cp:coreProperties>
</file>